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6" d="100"/>
          <a:sy n="76" d="100"/>
        </p:scale>
        <p:origin x="54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956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6324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3088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4627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691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0378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05850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6113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5076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58145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3602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BE6636-C84E-4328-A2A7-557293C8F0D6}" type="datetimeFigureOut">
              <a:rPr lang="en-US" smtClean="0"/>
              <a:t>6/2/2015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F4F5BA-237F-4981-B1AA-9535CAD842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2581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Adaptations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29307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Adaptations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5400" dirty="0" smtClean="0"/>
              <a:t>An </a:t>
            </a:r>
            <a:r>
              <a:rPr lang="en-US" sz="5400" u="sng" dirty="0" smtClean="0">
                <a:solidFill>
                  <a:schemeClr val="accent1"/>
                </a:solidFill>
              </a:rPr>
              <a:t>inherited</a:t>
            </a:r>
            <a:r>
              <a:rPr lang="en-US" sz="5400" dirty="0" smtClean="0">
                <a:solidFill>
                  <a:schemeClr val="accent1"/>
                </a:solidFill>
              </a:rPr>
              <a:t> </a:t>
            </a:r>
            <a:r>
              <a:rPr lang="en-US" sz="5400" dirty="0" smtClean="0"/>
              <a:t>characteristic, </a:t>
            </a:r>
            <a:r>
              <a:rPr lang="en-US" sz="5400" u="sng" dirty="0" smtClean="0">
                <a:solidFill>
                  <a:schemeClr val="accent1"/>
                </a:solidFill>
              </a:rPr>
              <a:t>body</a:t>
            </a:r>
            <a:r>
              <a:rPr lang="en-US" sz="5400" dirty="0" smtClean="0">
                <a:solidFill>
                  <a:schemeClr val="accent1"/>
                </a:solidFill>
              </a:rPr>
              <a:t> </a:t>
            </a:r>
          </a:p>
          <a:p>
            <a:pPr marL="0" indent="0">
              <a:buNone/>
            </a:pPr>
            <a:endParaRPr lang="en-US" sz="2400" dirty="0" smtClean="0"/>
          </a:p>
          <a:p>
            <a:pPr marL="0" indent="0">
              <a:buNone/>
            </a:pPr>
            <a:r>
              <a:rPr lang="en-US" sz="5400" dirty="0" smtClean="0"/>
              <a:t>part or </a:t>
            </a:r>
            <a:r>
              <a:rPr lang="en-US" sz="5400" u="sng" dirty="0" smtClean="0">
                <a:solidFill>
                  <a:schemeClr val="accent1"/>
                </a:solidFill>
              </a:rPr>
              <a:t>behavior</a:t>
            </a:r>
            <a:r>
              <a:rPr lang="en-US" sz="5400" dirty="0" smtClean="0"/>
              <a:t>, that helps an </a:t>
            </a:r>
            <a:endParaRPr lang="en-US" sz="2400" dirty="0" smtClean="0"/>
          </a:p>
          <a:p>
            <a:pPr marL="0" indent="0">
              <a:buNone/>
            </a:pPr>
            <a:endParaRPr lang="en-US" sz="2400" dirty="0" smtClean="0"/>
          </a:p>
          <a:p>
            <a:pPr marL="0" indent="0">
              <a:buNone/>
            </a:pPr>
            <a:r>
              <a:rPr lang="en-US" sz="5400" dirty="0" smtClean="0"/>
              <a:t>organism </a:t>
            </a:r>
            <a:r>
              <a:rPr lang="en-US" sz="5400" u="sng" dirty="0" smtClean="0">
                <a:solidFill>
                  <a:schemeClr val="accent1"/>
                </a:solidFill>
              </a:rPr>
              <a:t>survive</a:t>
            </a:r>
            <a:r>
              <a:rPr lang="en-US" sz="5400" dirty="0" smtClean="0">
                <a:solidFill>
                  <a:schemeClr val="accent1"/>
                </a:solidFill>
              </a:rPr>
              <a:t> </a:t>
            </a:r>
            <a:r>
              <a:rPr lang="en-US" sz="5400" dirty="0" smtClean="0"/>
              <a:t>in its environment.</a:t>
            </a: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23384868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Widescreen</PresentationFormat>
  <Paragraphs>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Adaptations</vt:lpstr>
      <vt:lpstr>Adaptations</vt:lpstr>
    </vt:vector>
  </TitlesOfParts>
  <Company>Anglophone South School District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Adaptations</dc:title>
  <dc:creator>Terry, Sean J. (ASD-E)</dc:creator>
  <cp:lastModifiedBy>Terry, Sean J. (ASD-E)</cp:lastModifiedBy>
  <cp:revision>1</cp:revision>
  <dcterms:created xsi:type="dcterms:W3CDTF">2015-06-02T22:26:12Z</dcterms:created>
  <dcterms:modified xsi:type="dcterms:W3CDTF">2015-06-02T22:26:20Z</dcterms:modified>
</cp:coreProperties>
</file>

<file path=docProps/thumbnail.jpeg>
</file>